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9"/>
  </p:notesMasterIdLst>
  <p:sldIdLst>
    <p:sldId id="256" r:id="rId2"/>
    <p:sldId id="273" r:id="rId3"/>
    <p:sldId id="272" r:id="rId4"/>
    <p:sldId id="274" r:id="rId5"/>
    <p:sldId id="258" r:id="rId6"/>
    <p:sldId id="268" r:id="rId7"/>
    <p:sldId id="271" r:id="rId8"/>
    <p:sldId id="262" r:id="rId9"/>
    <p:sldId id="259" r:id="rId10"/>
    <p:sldId id="260" r:id="rId11"/>
    <p:sldId id="269" r:id="rId12"/>
    <p:sldId id="261" r:id="rId13"/>
    <p:sldId id="263" r:id="rId14"/>
    <p:sldId id="265" r:id="rId15"/>
    <p:sldId id="266" r:id="rId16"/>
    <p:sldId id="270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CFF"/>
    <a:srgbClr val="558E68"/>
    <a:srgbClr val="1E9144"/>
    <a:srgbClr val="5BF778"/>
    <a:srgbClr val="E9E92B"/>
    <a:srgbClr val="2CE523"/>
    <a:srgbClr val="C2A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73ADC-F21A-460F-A3A6-481447B35571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48662-5DEB-4C5F-8674-3DD9ED84C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Introduce ourselves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48662-5DEB-4C5F-8674-3DD9ED84C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Your kingdom has survived </a:t>
            </a:r>
            <a:r>
              <a:rPr lang="en-US" sz="1200" dirty="0" smtClean="0"/>
              <a:t>war,</a:t>
            </a:r>
            <a:r>
              <a:rPr lang="en-US" sz="1200" baseline="0" dirty="0" smtClean="0"/>
              <a:t> famine</a:t>
            </a:r>
            <a:r>
              <a:rPr lang="en-US" sz="1200" dirty="0" smtClean="0"/>
              <a:t>, </a:t>
            </a:r>
            <a:r>
              <a:rPr lang="en-US" sz="1200" dirty="0" smtClean="0"/>
              <a:t>disease</a:t>
            </a:r>
            <a:r>
              <a:rPr lang="en-US" sz="1200" dirty="0" smtClean="0"/>
              <a:t>, </a:t>
            </a:r>
            <a:r>
              <a:rPr lang="en-US" sz="1200" dirty="0" smtClean="0"/>
              <a:t>and even dragons, but after everything it has overcome, the kingdom has finally </a:t>
            </a:r>
            <a:r>
              <a:rPr lang="en-US" sz="1200" dirty="0" smtClean="0"/>
              <a:t>fallen…to </a:t>
            </a:r>
            <a:r>
              <a:rPr lang="en-US" sz="1200" dirty="0" smtClean="0"/>
              <a:t>the slimes? It is now up to you to take your kingdom back and restore its glory, even if you are just the cleaner.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48662-5DEB-4C5F-8674-3DD9ED84C6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Your kingdom has survived war, disease, natural disasters, and even dragons, but after everything it has overcome, the kingdom has finally fallen…t-to the slimes? It is now up to you to take your kingdom back and restore its glory, even if you are just the cleaner.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48662-5DEB-4C5F-8674-3DD9ED84C6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6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7229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85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4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53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0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3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8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4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3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5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8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6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2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chemeClr val="accent3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0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4" t="13595" b="14205"/>
          <a:stretch/>
        </p:blipFill>
        <p:spPr>
          <a:xfrm>
            <a:off x="10104282" y="-215154"/>
            <a:ext cx="2214718" cy="7153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t="14319" b="14748"/>
          <a:stretch/>
        </p:blipFill>
        <p:spPr>
          <a:xfrm>
            <a:off x="-42530" y="-143436"/>
            <a:ext cx="10273811" cy="7028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0742" y="1753138"/>
            <a:ext cx="8825658" cy="163885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9600" b="1" cap="none" dirty="0" smtClean="0">
                <a:ln/>
                <a:solidFill>
                  <a:srgbClr val="199CFF"/>
                </a:solidFill>
                <a:latin typeface="MagicMedieval" panose="00000400000000000000" pitchFamily="2" charset="0"/>
              </a:rPr>
              <a:t>Kingdom </a:t>
            </a:r>
            <a:br>
              <a:rPr lang="en-US" sz="9600" b="1" cap="none" dirty="0" smtClean="0">
                <a:ln/>
                <a:solidFill>
                  <a:srgbClr val="199CFF"/>
                </a:solidFill>
                <a:latin typeface="MagicMedieval" panose="00000400000000000000" pitchFamily="2" charset="0"/>
              </a:rPr>
            </a:br>
            <a:r>
              <a:rPr lang="en-US" sz="9600" b="1" cap="none" dirty="0" smtClean="0">
                <a:ln/>
                <a:solidFill>
                  <a:srgbClr val="199CFF"/>
                </a:solidFill>
                <a:latin typeface="MagicMedieval" panose="00000400000000000000" pitchFamily="2" charset="0"/>
              </a:rPr>
              <a:t>Clean-Up</a:t>
            </a:r>
            <a:endParaRPr lang="en-US" sz="9600" b="1" cap="none" dirty="0">
              <a:ln/>
              <a:solidFill>
                <a:srgbClr val="199CFF"/>
              </a:solidFill>
              <a:latin typeface="MagicMedieval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Pillars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39154"/>
            <a:ext cx="10363826" cy="4052046"/>
          </a:xfrm>
        </p:spPr>
        <p:txBody>
          <a:bodyPr>
            <a:normAutofit/>
          </a:bodyPr>
          <a:lstStyle/>
          <a:p>
            <a:r>
              <a:rPr lang="en-US" sz="3200" dirty="0"/>
              <a:t>Cleaning Mechanic – Viewing similar </a:t>
            </a:r>
            <a:r>
              <a:rPr lang="en-US" sz="3200" dirty="0" smtClean="0"/>
              <a:t>games</a:t>
            </a:r>
            <a:r>
              <a:rPr lang="en-US" sz="3200" dirty="0"/>
              <a:t> </a:t>
            </a:r>
            <a:r>
              <a:rPr lang="en-US" sz="3200" dirty="0" smtClean="0"/>
              <a:t>and principles</a:t>
            </a:r>
          </a:p>
          <a:p>
            <a:r>
              <a:rPr lang="en-US" sz="3200" dirty="0" smtClean="0"/>
              <a:t>Level Design – Prototyping</a:t>
            </a:r>
          </a:p>
          <a:p>
            <a:r>
              <a:rPr lang="en-US" sz="3200" dirty="0" smtClean="0"/>
              <a:t>Unique Items – Cleaning Supplies/Traditional Game Items </a:t>
            </a:r>
            <a:r>
              <a:rPr lang="en-US" sz="2400" dirty="0" smtClean="0"/>
              <a:t>(mop as a sword?)</a:t>
            </a:r>
            <a:endParaRPr lang="en-US" sz="1600" dirty="0" smtClean="0"/>
          </a:p>
          <a:p>
            <a:r>
              <a:rPr lang="en-US" sz="3200" dirty="0" smtClean="0"/>
              <a:t>Enemy Design – Enemy Splitting? Swarm?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50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33" y="0"/>
            <a:ext cx="10364451" cy="1596177"/>
          </a:xfrm>
        </p:spPr>
        <p:txBody>
          <a:bodyPr/>
          <a:lstStyle/>
          <a:p>
            <a:r>
              <a:rPr lang="en-US" dirty="0" smtClean="0"/>
              <a:t>Games to look at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1" y="4216400"/>
            <a:ext cx="6080760" cy="26416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319"/>
            <a:ext cx="6080760" cy="2799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1417319"/>
            <a:ext cx="6111240" cy="2799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6400"/>
            <a:ext cx="608076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Conventions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614046"/>
            <a:ext cx="10363826" cy="342410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Breaking - Slimes are weak and useless.</a:t>
            </a:r>
          </a:p>
          <a:p>
            <a:r>
              <a:rPr lang="en-US" sz="3200" dirty="0" smtClean="0"/>
              <a:t>Keeping – Traditional Action Adventure vibe/ Bosses and Mini-Bosses.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14814" y="3728836"/>
            <a:ext cx="2983766" cy="28487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50" name="Picture 2" descr="Image result for bowser and childr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64" y="3036605"/>
            <a:ext cx="4783537" cy="354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74" y="145567"/>
            <a:ext cx="5234797" cy="1596177"/>
          </a:xfrm>
        </p:spPr>
        <p:txBody>
          <a:bodyPr/>
          <a:lstStyle/>
          <a:p>
            <a:r>
              <a:rPr lang="en-US" dirty="0" smtClean="0"/>
              <a:t>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92073"/>
            <a:ext cx="10363826" cy="4904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Music </a:t>
            </a:r>
          </a:p>
          <a:p>
            <a:r>
              <a:rPr lang="en-US" sz="3200" dirty="0" smtClean="0"/>
              <a:t>Retro</a:t>
            </a:r>
          </a:p>
          <a:p>
            <a:r>
              <a:rPr lang="en-US" sz="3200" dirty="0" smtClean="0"/>
              <a:t>8-Bit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Art</a:t>
            </a:r>
          </a:p>
          <a:p>
            <a:r>
              <a:rPr lang="en-US" sz="3200" dirty="0" smtClean="0"/>
              <a:t>Colorful</a:t>
            </a:r>
          </a:p>
          <a:p>
            <a:r>
              <a:rPr lang="en-US" sz="3200" dirty="0" smtClean="0"/>
              <a:t>Pixelated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71" y="116231"/>
            <a:ext cx="5344518" cy="3329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26" y="3445398"/>
            <a:ext cx="5328906" cy="3289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92" y="1549815"/>
            <a:ext cx="2098795" cy="1874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925" y="3651320"/>
            <a:ext cx="2097206" cy="18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400" y="1781939"/>
            <a:ext cx="10363826" cy="342410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Unity – Easy asset imports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3600" dirty="0" smtClean="0"/>
              <a:t>Controller – Easy to use, Easy to implement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3600" dirty="0" err="1" smtClean="0"/>
              <a:t>OrgMaker</a:t>
            </a:r>
            <a:r>
              <a:rPr lang="en-US" sz="3600" dirty="0" smtClean="0"/>
              <a:t> – 8bit Music Maker</a:t>
            </a:r>
          </a:p>
          <a:p>
            <a:endParaRPr lang="en-US" dirty="0"/>
          </a:p>
        </p:txBody>
      </p:sp>
      <p:pic>
        <p:nvPicPr>
          <p:cNvPr id="6146" name="Picture 2" descr="http://quantilus.com/wp-content/uploads/2018/01/unity3d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30" y="1185901"/>
            <a:ext cx="1893564" cy="189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vignette.wikia.nocookie.net/30fps-video-game-consoles/images/1/14/Photo.png/revision/latest?cb=201502201550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191" y="3413813"/>
            <a:ext cx="2297206" cy="22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30" y="4917599"/>
            <a:ext cx="2431446" cy="12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000" dirty="0" smtClean="0"/>
              <a:t>Environmental Effects through use of slimes.</a:t>
            </a:r>
          </a:p>
          <a:p>
            <a:r>
              <a:rPr lang="en-US" sz="4000" dirty="0" smtClean="0"/>
              <a:t>Wide variety of items</a:t>
            </a:r>
            <a:endParaRPr lang="en-US" sz="4000" dirty="0"/>
          </a:p>
          <a:p>
            <a:pPr lvl="1"/>
            <a:r>
              <a:rPr lang="en-US" sz="3800" dirty="0" smtClean="0"/>
              <a:t>Mop</a:t>
            </a:r>
          </a:p>
          <a:p>
            <a:pPr lvl="1"/>
            <a:r>
              <a:rPr lang="en-US" sz="3800" dirty="0" smtClean="0"/>
              <a:t>Towel</a:t>
            </a:r>
          </a:p>
          <a:p>
            <a:pPr lvl="1"/>
            <a:r>
              <a:rPr lang="en-US" sz="3800" dirty="0" smtClean="0"/>
              <a:t>Squeegee</a:t>
            </a:r>
          </a:p>
        </p:txBody>
      </p:sp>
    </p:spTree>
    <p:extLst>
      <p:ext uri="{BB962C8B-B14F-4D97-AF65-F5344CB8AC3E}">
        <p14:creationId xmlns:p14="http://schemas.microsoft.com/office/powerpoint/2010/main" val="28323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and what we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Lead Designer – Dillon Johnson</a:t>
            </a:r>
          </a:p>
          <a:p>
            <a:r>
              <a:rPr lang="en-US" sz="3600" dirty="0" smtClean="0"/>
              <a:t>Project Manager – Rachel </a:t>
            </a:r>
            <a:r>
              <a:rPr lang="en-US" sz="3600" dirty="0" err="1" smtClean="0"/>
              <a:t>Groth</a:t>
            </a:r>
            <a:endParaRPr lang="en-US" sz="3600" dirty="0" smtClean="0"/>
          </a:p>
          <a:p>
            <a:r>
              <a:rPr lang="en-US" sz="3600" dirty="0" smtClean="0"/>
              <a:t>Art – Two</a:t>
            </a:r>
          </a:p>
          <a:p>
            <a:r>
              <a:rPr lang="en-US" sz="3600" dirty="0" smtClean="0"/>
              <a:t>Coding – One more</a:t>
            </a:r>
          </a:p>
          <a:p>
            <a:r>
              <a:rPr lang="en-US" sz="3600" dirty="0" smtClean="0"/>
              <a:t>Narrative – One more</a:t>
            </a:r>
          </a:p>
          <a:p>
            <a:r>
              <a:rPr lang="en-US" sz="3600" dirty="0" smtClean="0"/>
              <a:t>Audio – One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76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916" y="708164"/>
            <a:ext cx="4877425" cy="3110801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6" t="57507" r="34163" b="13077"/>
          <a:stretch/>
        </p:blipFill>
        <p:spPr>
          <a:xfrm>
            <a:off x="6257990" y="1984702"/>
            <a:ext cx="5575422" cy="4362448"/>
          </a:xfrm>
        </p:spPr>
      </p:pic>
      <p:pic>
        <p:nvPicPr>
          <p:cNvPr id="3080" name="Picture 8" descr="Image result for cute transparent sl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773" y="3294668"/>
            <a:ext cx="2704110" cy="28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9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www.gry-online.pl/galeria/html/pliki/474254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historynotes.info/wp-content/uploads/2012/09/medieval-farm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" y="-23484"/>
            <a:ext cx="7805084" cy="688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medievalchronicles.com/wp-content/uploads/2015/07/Medieval-Diseases-Medieval-Women-WIth-SmallPox.jpg?e2299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14083" r="10529" b="11298"/>
          <a:stretch/>
        </p:blipFill>
        <p:spPr bwMode="auto">
          <a:xfrm flipH="1">
            <a:off x="6257365" y="-23484"/>
            <a:ext cx="5934635" cy="68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vignette.wikia.nocookie.net/risingdawn/images/c/c1/Pyrese.jpg/revision/latest?cb=2013122223055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396"/>
            <a:ext cx="12182768" cy="690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4" y="-49603"/>
            <a:ext cx="7584141" cy="69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giantbomb.com/uploads/scale_small/16/164924/2793496-2265025604-112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88" y="0"/>
            <a:ext cx="6884894" cy="6884895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9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n-lt"/>
                <a:ea typeface="Calibri" panose="020F0502020204030204" pitchFamily="34" charset="0"/>
              </a:rPr>
              <a:t>Become the unlikely hero as you “clean-up” each stage as the kingdom’s cleaner.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2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00518"/>
            <a:ext cx="10363826" cy="3890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2D Action Adventure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9" y="2888514"/>
            <a:ext cx="5860926" cy="329677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celeste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7" y="2888514"/>
            <a:ext cx="5860927" cy="32967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for 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Clean up a certain amount of the stage</a:t>
            </a:r>
          </a:p>
          <a:p>
            <a:r>
              <a:rPr lang="en-US" sz="3200" dirty="0" smtClean="0"/>
              <a:t>Stages emphasize a special slime type</a:t>
            </a:r>
          </a:p>
          <a:p>
            <a:r>
              <a:rPr lang="en-US" sz="3200" dirty="0" smtClean="0"/>
              <a:t>Use that slime to defeat the boss of the stage</a:t>
            </a:r>
          </a:p>
          <a:p>
            <a:r>
              <a:rPr lang="en-US" sz="3200" dirty="0" smtClean="0"/>
              <a:t>Fallen Kingdom, you are an unusual savior</a:t>
            </a:r>
          </a:p>
        </p:txBody>
      </p:sp>
    </p:spTree>
    <p:extLst>
      <p:ext uri="{BB962C8B-B14F-4D97-AF65-F5344CB8AC3E}">
        <p14:creationId xmlns:p14="http://schemas.microsoft.com/office/powerpoint/2010/main" val="7948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smtClean="0"/>
              <a:t>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62635"/>
            <a:ext cx="10363826" cy="44285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Clean</a:t>
            </a:r>
          </a:p>
          <a:p>
            <a:pPr lvl="1"/>
            <a:r>
              <a:rPr lang="en-US" sz="3200" dirty="0" smtClean="0"/>
              <a:t>Clean up</a:t>
            </a:r>
          </a:p>
          <a:p>
            <a:pPr lvl="1"/>
            <a:r>
              <a:rPr lang="en-US" sz="3200" dirty="0" smtClean="0"/>
              <a:t>Re-use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Slime Effects</a:t>
            </a:r>
          </a:p>
          <a:p>
            <a:pPr lvl="1"/>
            <a:r>
              <a:rPr lang="en-US" sz="3200" dirty="0" smtClean="0"/>
              <a:t>High Bounce</a:t>
            </a:r>
          </a:p>
          <a:p>
            <a:pPr lvl="1"/>
            <a:r>
              <a:rPr lang="en-US" sz="3200" dirty="0" smtClean="0"/>
              <a:t>Wall Jump</a:t>
            </a:r>
          </a:p>
          <a:p>
            <a:pPr lvl="1"/>
            <a:r>
              <a:rPr lang="en-US" sz="3200" dirty="0" smtClean="0"/>
              <a:t>Slide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3" y="1596177"/>
            <a:ext cx="5068827" cy="45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317" y="506507"/>
            <a:ext cx="9404723" cy="1400530"/>
          </a:xfrm>
        </p:spPr>
        <p:txBody>
          <a:bodyPr/>
          <a:lstStyle/>
          <a:p>
            <a:r>
              <a:rPr lang="en-US" dirty="0" smtClean="0"/>
              <a:t>Design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04047" y="1528207"/>
            <a:ext cx="10183905" cy="4195481"/>
          </a:xfrm>
        </p:spPr>
        <p:txBody>
          <a:bodyPr>
            <a:normAutofit/>
          </a:bodyPr>
          <a:lstStyle/>
          <a:p>
            <a:r>
              <a:rPr lang="en-US" sz="3200" dirty="0"/>
              <a:t>Cleaning Mechanic – </a:t>
            </a:r>
            <a:r>
              <a:rPr lang="en-US" sz="3200" dirty="0" smtClean="0"/>
              <a:t>Simple </a:t>
            </a:r>
            <a:r>
              <a:rPr lang="en-US" sz="3200" dirty="0"/>
              <a:t>and satisfying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Level Design – Emphasize the cleaning mechanic</a:t>
            </a:r>
          </a:p>
          <a:p>
            <a:r>
              <a:rPr lang="en-US" sz="3200" dirty="0" smtClean="0"/>
              <a:t>Unique Items – no ones wants to use a mop</a:t>
            </a:r>
          </a:p>
          <a:p>
            <a:r>
              <a:rPr lang="en-US" sz="3200" dirty="0" smtClean="0"/>
              <a:t>Enemy Design – Interaction with the cleaning mechanic/ Challenging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41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2975</TotalTime>
  <Words>353</Words>
  <Application>Microsoft Office PowerPoint</Application>
  <PresentationFormat>Widescreen</PresentationFormat>
  <Paragraphs>65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MagicMedieval</vt:lpstr>
      <vt:lpstr>Tw Cen MT</vt:lpstr>
      <vt:lpstr>Droplet</vt:lpstr>
      <vt:lpstr>Kingdom  Clean-Up</vt:lpstr>
      <vt:lpstr>PowerPoint Presentation</vt:lpstr>
      <vt:lpstr>PowerPoint Presentation</vt:lpstr>
      <vt:lpstr>PowerPoint Presentation</vt:lpstr>
      <vt:lpstr>Core Experience</vt:lpstr>
      <vt:lpstr>Genre</vt:lpstr>
      <vt:lpstr>Ideas for Gameplay</vt:lpstr>
      <vt:lpstr>Mechanics</vt:lpstr>
      <vt:lpstr>Design Challenges</vt:lpstr>
      <vt:lpstr>Design Pillars</vt:lpstr>
      <vt:lpstr>Games to look at</vt:lpstr>
      <vt:lpstr>Conventions </vt:lpstr>
      <vt:lpstr>Aesthetics</vt:lpstr>
      <vt:lpstr>Technology</vt:lpstr>
      <vt:lpstr>Unique Features</vt:lpstr>
      <vt:lpstr>What we have and what we need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 Johnson</dc:creator>
  <cp:lastModifiedBy>Dillon Johnson</cp:lastModifiedBy>
  <cp:revision>58</cp:revision>
  <dcterms:created xsi:type="dcterms:W3CDTF">2018-02-20T19:24:52Z</dcterms:created>
  <dcterms:modified xsi:type="dcterms:W3CDTF">2018-04-05T21:07:26Z</dcterms:modified>
</cp:coreProperties>
</file>